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sldIdLst>
    <p:sldId id="259" r:id="rId2"/>
  </p:sldIdLst>
  <p:sldSz cx="8999538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10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43"/>
    <p:restoredTop sz="94694"/>
  </p:normalViewPr>
  <p:slideViewPr>
    <p:cSldViewPr snapToGrid="0" snapToObjects="1" showGuides="1">
      <p:cViewPr varScale="1">
        <p:scale>
          <a:sx n="77" d="100"/>
          <a:sy n="77" d="100"/>
        </p:scale>
        <p:origin x="1752" y="184"/>
      </p:cViewPr>
      <p:guideLst>
        <p:guide orient="horz" pos="6010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54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3950CA-EB91-0144-8EEA-021E6214AB17}"/>
              </a:ext>
            </a:extLst>
          </p:cNvPr>
          <p:cNvSpPr/>
          <p:nvPr userDrawn="1"/>
        </p:nvSpPr>
        <p:spPr>
          <a:xfrm>
            <a:off x="7547256" y="0"/>
            <a:ext cx="1452282" cy="10799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7015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8" indent="-224988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4964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24941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74917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2024893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file:////Users/Frank/Desktop/PDF2JPG/Export-1.jpeg" TargetMode="Externa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DCBE31-1B71-B841-8C4D-6A312246671A}"/>
              </a:ext>
            </a:extLst>
          </p:cNvPr>
          <p:cNvPicPr>
            <a:picLocks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0" y="0"/>
            <a:ext cx="7493000" cy="10795000"/>
          </a:xfrm>
          <a:prstGeom prst="rect">
            <a:avLst/>
          </a:prstGeom>
        </p:spPr>
      </p:pic>
      <p:pic>
        <p:nvPicPr>
          <p:cNvPr id="5" name="13-30-11" descr="13-30-11">
            <a:hlinkClick r:id="" action="ppaction://media"/>
            <a:extLst>
              <a:ext uri="{FF2B5EF4-FFF2-40B4-BE49-F238E27FC236}">
                <a16:creationId xmlns:a16="http://schemas.microsoft.com/office/drawing/2014/main" id="{AEA91B31-B815-B240-A8AC-DD538EEF18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89825" y="956860"/>
            <a:ext cx="812800" cy="812800"/>
          </a:xfrm>
          <a:prstGeom prst="rect">
            <a:avLst/>
          </a:prstGeom>
        </p:spPr>
      </p:pic>
      <p:pic>
        <p:nvPicPr>
          <p:cNvPr id="4" name="13-30-11" descr="13-30-11">
            <a:hlinkClick r:id="" action="ppaction://media"/>
            <a:extLst>
              <a:ext uri="{FF2B5EF4-FFF2-40B4-BE49-F238E27FC236}">
                <a16:creationId xmlns:a16="http://schemas.microsoft.com/office/drawing/2014/main" id="{1A992C94-F33B-6140-A811-5411DD1E96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89825" y="37527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1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</TotalTime>
  <Words>0</Words>
  <Application>Microsoft Macintosh PowerPoint</Application>
  <PresentationFormat>Custom</PresentationFormat>
  <Paragraphs>0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Kemper</dc:creator>
  <cp:lastModifiedBy>Frank Kemper</cp:lastModifiedBy>
  <cp:revision>24</cp:revision>
  <dcterms:created xsi:type="dcterms:W3CDTF">2020-05-02T09:05:25Z</dcterms:created>
  <dcterms:modified xsi:type="dcterms:W3CDTF">2020-05-02T16:44:12Z</dcterms:modified>
</cp:coreProperties>
</file>